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6" r:id="rId9"/>
    <p:sldId id="267" r:id="rId10"/>
    <p:sldId id="268" r:id="rId11"/>
    <p:sldId id="261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51E8A5C-39D1-4312-A02E-57D5B3651433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66598C4-0649-452C-B214-D92E24EDEC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healthfreakdaul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health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do a Current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1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Third paragraph-What have learned?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In the third paragraph you will write about: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What you have learned about article.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How article can improve your health, achieve </a:t>
            </a:r>
            <a:r>
              <a:rPr lang="en-US" b="1" u="sng" dirty="0" smtClean="0">
                <a:solidFill>
                  <a:srgbClr val="7030A0"/>
                </a:solidFill>
              </a:rPr>
              <a:t>wellness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Now, Write your third paragraph about what you have learned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86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you need to find</a:t>
            </a:r>
          </a:p>
          <a:p>
            <a:pPr lvl="1"/>
            <a:r>
              <a:rPr lang="en-US" dirty="0" smtClean="0"/>
              <a:t>Author</a:t>
            </a:r>
          </a:p>
          <a:p>
            <a:pPr lvl="1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Section of web site</a:t>
            </a:r>
          </a:p>
          <a:p>
            <a:pPr lvl="1"/>
            <a:r>
              <a:rPr lang="en-US" dirty="0" smtClean="0"/>
              <a:t>Date posted </a:t>
            </a:r>
          </a:p>
          <a:p>
            <a:pPr lvl="1"/>
            <a:r>
              <a:rPr lang="en-US" dirty="0" smtClean="0"/>
              <a:t>Date accessed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Should be placed at end of paper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8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MLA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Author. “Title”. Section of web site.</a:t>
            </a:r>
          </a:p>
          <a:p>
            <a:pPr marL="0" indent="0">
              <a:buNone/>
            </a:pPr>
            <a:r>
              <a:rPr lang="en-US" dirty="0" smtClean="0"/>
              <a:t>Date Posted. Date Accessed. Web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T.O.D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in 30 words or less how you will do a Current Event.</a:t>
            </a:r>
          </a:p>
          <a:p>
            <a:r>
              <a:rPr lang="en-US" dirty="0" smtClean="0"/>
              <a:t>Share your summary with a partner.</a:t>
            </a:r>
          </a:p>
          <a:p>
            <a:r>
              <a:rPr lang="en-US" dirty="0" smtClean="0"/>
              <a:t>Add any relevant (important) information to your Summary.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September 12</a:t>
            </a:r>
            <a:r>
              <a:rPr lang="en-US" baseline="30000" smtClean="0"/>
              <a:t>th</a:t>
            </a:r>
            <a:r>
              <a:rPr lang="en-US" dirty="0" smtClean="0"/>
              <a:t>,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Evaluate (judge) the following scenarios, then explain what type of health is impacted (in scenario). (</a:t>
            </a:r>
            <a:r>
              <a:rPr lang="en-US" b="1" u="sng" dirty="0" smtClean="0"/>
              <a:t>Physical, mental, social</a:t>
            </a:r>
            <a:r>
              <a:rPr lang="en-US" dirty="0" smtClean="0"/>
              <a:t>)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A person is choosing what to eat for lunch.</a:t>
            </a:r>
          </a:p>
          <a:p>
            <a:pPr lvl="2"/>
            <a:r>
              <a:rPr lang="en-US" sz="2000" dirty="0" smtClean="0">
                <a:solidFill>
                  <a:srgbClr val="00B050"/>
                </a:solidFill>
              </a:rPr>
              <a:t>A person is being bullied at school and on Facebook.</a:t>
            </a:r>
          </a:p>
          <a:p>
            <a:pPr lvl="2"/>
            <a:r>
              <a:rPr lang="en-US" sz="2000" dirty="0" smtClean="0">
                <a:solidFill>
                  <a:srgbClr val="00B0F0"/>
                </a:solidFill>
              </a:rPr>
              <a:t>A person chronically (all the time) does not feel well.</a:t>
            </a:r>
          </a:p>
          <a:p>
            <a:pPr lvl="2"/>
            <a:r>
              <a:rPr lang="en-US" sz="2000" dirty="0" smtClean="0">
                <a:solidFill>
                  <a:srgbClr val="C00000"/>
                </a:solidFill>
              </a:rPr>
              <a:t>A person is doing illegal drugs (like marijuana/Bath salts)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</a:rPr>
              <a:t>A person is going to a new school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September 6th, 2o12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dirty="0" smtClean="0"/>
              <a:t>1. Read the directions on how to a current event. </a:t>
            </a:r>
          </a:p>
          <a:p>
            <a:pPr marL="114300" indent="0">
              <a:buNone/>
            </a:pPr>
            <a:r>
              <a:rPr lang="en-US" sz="3600" dirty="0" smtClean="0"/>
              <a:t>2. Trace (list in steps) how you will perform the current events assignment that is due on September 12, 2013.</a:t>
            </a:r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599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thing to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good article</a:t>
            </a:r>
          </a:p>
          <a:p>
            <a:pPr lvl="1"/>
            <a:r>
              <a:rPr lang="en-US" dirty="0" smtClean="0"/>
              <a:t>Something interesting to you, not just the first thing you see</a:t>
            </a:r>
          </a:p>
        </p:txBody>
      </p:sp>
    </p:spTree>
    <p:extLst>
      <p:ext uri="{BB962C8B-B14F-4D97-AF65-F5344CB8AC3E}">
        <p14:creationId xmlns:p14="http://schemas.microsoft.com/office/powerpoint/2010/main" val="24851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find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internet</a:t>
            </a:r>
          </a:p>
          <a:p>
            <a:r>
              <a:rPr lang="en-US" dirty="0" smtClean="0"/>
              <a:t>In magazines and newspapers</a:t>
            </a:r>
          </a:p>
          <a:p>
            <a:r>
              <a:rPr lang="en-US" dirty="0" smtClean="0"/>
              <a:t>On TV and radio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health freak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46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read the article well!</a:t>
            </a:r>
          </a:p>
          <a:p>
            <a:pPr lvl="1"/>
            <a:r>
              <a:rPr lang="en-US" dirty="0" smtClean="0"/>
              <a:t>Make an outline if necessary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Format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Summary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Relation to health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What did I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1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September 16,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Take out your Current Event article.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Read article if you haven’t done so.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Circle any words you don’t understand.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Write a paragraph summary of your article.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81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Second paragraph-Analyze how article relates to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92" y="1524000"/>
            <a:ext cx="8686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Is your article about </a:t>
            </a:r>
            <a:r>
              <a:rPr lang="en-US" sz="3000" b="1" u="sng" dirty="0" smtClean="0">
                <a:solidFill>
                  <a:srgbClr val="FF0000"/>
                </a:solidFill>
              </a:rPr>
              <a:t>physical health</a:t>
            </a:r>
            <a:r>
              <a:rPr lang="en-US" sz="3000" dirty="0" smtClean="0"/>
              <a:t>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Body operation; Function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Diet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Exercise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Disease</a:t>
            </a:r>
          </a:p>
          <a:p>
            <a:pPr lvl="1">
              <a:buFont typeface="Wingdings" pitchFamily="2" charset="2"/>
              <a:buChar char="v"/>
            </a:pPr>
            <a:r>
              <a:rPr lang="en-US" sz="3000" dirty="0" smtClean="0"/>
              <a:t>Is your article about </a:t>
            </a:r>
            <a:r>
              <a:rPr lang="en-US" sz="3000" b="1" u="sng" dirty="0" smtClean="0">
                <a:solidFill>
                  <a:srgbClr val="7030A0"/>
                </a:solidFill>
              </a:rPr>
              <a:t>mental health</a:t>
            </a:r>
            <a:r>
              <a:rPr lang="en-US" dirty="0" smtClean="0"/>
              <a:t>? 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</a:rPr>
              <a:t>Self-esteem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</a:rPr>
              <a:t>Emotions/Depression</a:t>
            </a:r>
          </a:p>
          <a:p>
            <a:pPr lvl="2">
              <a:buFont typeface="Wingdings" pitchFamily="2" charset="2"/>
              <a:buChar char="v"/>
            </a:pPr>
            <a:r>
              <a:rPr lang="en-US" dirty="0" smtClean="0">
                <a:solidFill>
                  <a:srgbClr val="7030A0"/>
                </a:solidFill>
              </a:rPr>
              <a:t>Stress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Is your article about </a:t>
            </a:r>
            <a:r>
              <a:rPr lang="en-US" sz="3000" b="1" u="sng" dirty="0" smtClean="0">
                <a:solidFill>
                  <a:srgbClr val="00B050"/>
                </a:solidFill>
              </a:rPr>
              <a:t>social health</a:t>
            </a:r>
            <a:r>
              <a:rPr lang="en-US" sz="3000" dirty="0" smtClean="0"/>
              <a:t>?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Family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Peers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Friends</a:t>
            </a:r>
          </a:p>
          <a:p>
            <a:pPr lvl="3"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Communication</a:t>
            </a:r>
          </a:p>
          <a:p>
            <a:pPr lvl="3">
              <a:buFont typeface="Wingdings" pitchFamily="2" charset="2"/>
              <a:buChar char="Ø"/>
            </a:pPr>
            <a:endParaRPr lang="en-US" dirty="0">
              <a:solidFill>
                <a:srgbClr val="00B050"/>
              </a:solidFill>
            </a:endParaRPr>
          </a:p>
          <a:p>
            <a:pPr marL="1051560" lvl="3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Write a paragraph about how your article relates to health.</a:t>
            </a:r>
          </a:p>
          <a:p>
            <a:pPr lvl="3">
              <a:buFont typeface="Wingdings" pitchFamily="2" charset="2"/>
              <a:buChar char="Ø"/>
            </a:pPr>
            <a:endParaRPr lang="en-US" dirty="0" smtClean="0"/>
          </a:p>
          <a:p>
            <a:pPr lvl="2">
              <a:buFont typeface="Wingdings" pitchFamily="2" charset="2"/>
              <a:buChar char="v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4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2249</TotalTime>
  <Words>399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How to do a Current Event</vt:lpstr>
      <vt:lpstr>September 12th, 2013</vt:lpstr>
      <vt:lpstr>September 6th, 2o12</vt:lpstr>
      <vt:lpstr>1st thing to do? </vt:lpstr>
      <vt:lpstr>You can find articles</vt:lpstr>
      <vt:lpstr>Websites</vt:lpstr>
      <vt:lpstr>Writing your paper</vt:lpstr>
      <vt:lpstr>Monday September 16, 2013</vt:lpstr>
      <vt:lpstr>Second paragraph-Analyze how article relates to health</vt:lpstr>
      <vt:lpstr>Third paragraph-What have learned? </vt:lpstr>
      <vt:lpstr>MLA citation</vt:lpstr>
      <vt:lpstr>Order of MLA</vt:lpstr>
      <vt:lpstr>T.O.D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a Current Event</dc:title>
  <dc:creator>Douglas Ault (Teacher - HS Health and Phys. Ed)</dc:creator>
  <cp:lastModifiedBy>Douglas Ault (Teacher - HS Health and Phys. Ed)</cp:lastModifiedBy>
  <cp:revision>25</cp:revision>
  <dcterms:created xsi:type="dcterms:W3CDTF">2010-09-03T15:18:18Z</dcterms:created>
  <dcterms:modified xsi:type="dcterms:W3CDTF">2013-09-16T16:16:58Z</dcterms:modified>
</cp:coreProperties>
</file>